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7E16878-901A-4C13-8AE8-1DFD4202CF76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311081D-32F8-412A-A29E-F6AC43DC13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7E16878-901A-4C13-8AE8-1DFD4202CF76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11081D-32F8-412A-A29E-F6AC43DC13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7E16878-901A-4C13-8AE8-1DFD4202CF76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C311081D-32F8-412A-A29E-F6AC43DC13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7E16878-901A-4C13-8AE8-1DFD4202CF76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11081D-32F8-412A-A29E-F6AC43DC13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7E16878-901A-4C13-8AE8-1DFD4202CF76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11081D-32F8-412A-A29E-F6AC43DC13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7E16878-901A-4C13-8AE8-1DFD4202CF76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11081D-32F8-412A-A29E-F6AC43DC13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7E16878-901A-4C13-8AE8-1DFD4202CF76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11081D-32F8-412A-A29E-F6AC43DC13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7E16878-901A-4C13-8AE8-1DFD4202CF76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11081D-32F8-412A-A29E-F6AC43DC13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7E16878-901A-4C13-8AE8-1DFD4202CF76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11081D-32F8-412A-A29E-F6AC43DC13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7E16878-901A-4C13-8AE8-1DFD4202CF76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11081D-32F8-412A-A29E-F6AC43DC13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77E16878-901A-4C13-8AE8-1DFD4202CF76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311081D-32F8-412A-A29E-F6AC43DC13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77E16878-901A-4C13-8AE8-1DFD4202CF76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C311081D-32F8-412A-A29E-F6AC43DC13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214423"/>
            <a:ext cx="7772400" cy="2386028"/>
          </a:xfrm>
        </p:spPr>
        <p:txBody>
          <a:bodyPr/>
          <a:lstStyle/>
          <a:p>
            <a:r>
              <a:rPr lang="en-US" b="1" dirty="0"/>
              <a:t>"</a:t>
            </a:r>
            <a:r>
              <a:rPr lang="en-US" b="1" dirty="0" err="1"/>
              <a:t>Schȍn</a:t>
            </a:r>
            <a:r>
              <a:rPr lang="en-US" b="1" dirty="0"/>
              <a:t> war </a:t>
            </a:r>
            <a:r>
              <a:rPr lang="en-US" b="1" dirty="0" err="1"/>
              <a:t>es</a:t>
            </a:r>
            <a:r>
              <a:rPr lang="en-US" b="1" dirty="0"/>
              <a:t> </a:t>
            </a:r>
            <a:r>
              <a:rPr lang="en-US" b="1" dirty="0" err="1"/>
              <a:t>im</a:t>
            </a:r>
            <a:r>
              <a:rPr lang="en-US" b="1" dirty="0"/>
              <a:t> </a:t>
            </a:r>
            <a:r>
              <a:rPr lang="en-US" b="1" dirty="0" err="1"/>
              <a:t>Sommer</a:t>
            </a:r>
            <a:r>
              <a:rPr lang="en-US" b="1" dirty="0"/>
              <a:t>!". 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929066"/>
            <a:ext cx="6400800" cy="1709734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Письмо в Германию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85794"/>
            <a:ext cx="8229600" cy="928694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Redegymnastik</a:t>
            </a:r>
            <a:r>
              <a:rPr lang="ru-RU" dirty="0" smtClean="0"/>
              <a:t>: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b="1" dirty="0" err="1" smtClean="0"/>
              <a:t>Wo</a:t>
            </a:r>
            <a:r>
              <a:rPr lang="en-US" b="1" dirty="0" smtClean="0"/>
              <a:t> </a:t>
            </a:r>
            <a:r>
              <a:rPr lang="en-US" b="1" dirty="0" err="1"/>
              <a:t>warst</a:t>
            </a:r>
            <a:r>
              <a:rPr lang="en-US" b="1" dirty="0"/>
              <a:t> du in den </a:t>
            </a:r>
            <a:r>
              <a:rPr lang="en-US" b="1" dirty="0" err="1"/>
              <a:t>Sommerferien</a:t>
            </a:r>
            <a:r>
              <a:rPr lang="en-US" b="1" dirty="0"/>
              <a:t>?</a:t>
            </a:r>
            <a:endParaRPr lang="ru-RU" b="1" dirty="0"/>
          </a:p>
          <a:p>
            <a:pPr lvl="0"/>
            <a:r>
              <a:rPr lang="en-US" b="1" dirty="0" err="1"/>
              <a:t>Mit</a:t>
            </a:r>
            <a:r>
              <a:rPr lang="en-US" b="1" dirty="0"/>
              <a:t> </a:t>
            </a:r>
            <a:r>
              <a:rPr lang="en-US" b="1" dirty="0" err="1"/>
              <a:t>wem</a:t>
            </a:r>
            <a:r>
              <a:rPr lang="en-US" b="1" dirty="0"/>
              <a:t> hast du die </a:t>
            </a:r>
            <a:r>
              <a:rPr lang="en-US" b="1" dirty="0" err="1"/>
              <a:t>Sommerferien</a:t>
            </a:r>
            <a:r>
              <a:rPr lang="en-US" b="1" dirty="0"/>
              <a:t> </a:t>
            </a:r>
            <a:r>
              <a:rPr lang="en-US" b="1" dirty="0" err="1"/>
              <a:t>verbracht</a:t>
            </a:r>
            <a:r>
              <a:rPr lang="en-US" b="1" dirty="0"/>
              <a:t>?</a:t>
            </a:r>
            <a:endParaRPr lang="ru-RU" b="1" dirty="0"/>
          </a:p>
          <a:p>
            <a:pPr lvl="0"/>
            <a:r>
              <a:rPr lang="en-US" b="1" dirty="0"/>
              <a:t>Was hast du </a:t>
            </a:r>
            <a:r>
              <a:rPr lang="en-US" b="1" dirty="0" err="1"/>
              <a:t>dort</a:t>
            </a:r>
            <a:r>
              <a:rPr lang="en-US" b="1" dirty="0"/>
              <a:t> </a:t>
            </a:r>
            <a:r>
              <a:rPr lang="en-US" b="1" dirty="0" err="1"/>
              <a:t>gemacht</a:t>
            </a:r>
            <a:r>
              <a:rPr lang="en-US" b="1" dirty="0"/>
              <a:t>?</a:t>
            </a:r>
            <a:endParaRPr lang="ru-RU" b="1" dirty="0"/>
          </a:p>
          <a:p>
            <a:pPr lvl="0"/>
            <a:r>
              <a:rPr lang="en-US" b="1" dirty="0" err="1"/>
              <a:t>Wie</a:t>
            </a:r>
            <a:r>
              <a:rPr lang="en-US" b="1" dirty="0"/>
              <a:t> </a:t>
            </a:r>
            <a:r>
              <a:rPr lang="en-US" b="1" dirty="0" err="1"/>
              <a:t>lange</a:t>
            </a:r>
            <a:r>
              <a:rPr lang="en-US" b="1" dirty="0"/>
              <a:t> </a:t>
            </a:r>
            <a:r>
              <a:rPr lang="en-US" b="1" dirty="0" err="1"/>
              <a:t>warst</a:t>
            </a:r>
            <a:r>
              <a:rPr lang="en-US" b="1" dirty="0"/>
              <a:t> du </a:t>
            </a:r>
            <a:r>
              <a:rPr lang="en-US" b="1" dirty="0" err="1"/>
              <a:t>dort</a:t>
            </a:r>
            <a:r>
              <a:rPr lang="en-US" b="1" dirty="0"/>
              <a:t>?</a:t>
            </a:r>
            <a:endParaRPr lang="ru-RU" b="1" dirty="0"/>
          </a:p>
          <a:p>
            <a:pPr lvl="0"/>
            <a:r>
              <a:rPr lang="en-US" b="1" dirty="0" err="1"/>
              <a:t>Wie</a:t>
            </a:r>
            <a:r>
              <a:rPr lang="en-US" b="1" dirty="0"/>
              <a:t> war </a:t>
            </a:r>
            <a:r>
              <a:rPr lang="en-US" b="1" dirty="0" err="1"/>
              <a:t>es</a:t>
            </a:r>
            <a:r>
              <a:rPr lang="en-US" b="1" dirty="0"/>
              <a:t> </a:t>
            </a:r>
            <a:r>
              <a:rPr lang="en-US" b="1" dirty="0" err="1"/>
              <a:t>dort</a:t>
            </a:r>
            <a:r>
              <a:rPr lang="en-US" b="1" dirty="0"/>
              <a:t>?</a:t>
            </a:r>
            <a:endParaRPr lang="ru-RU" b="1" dirty="0"/>
          </a:p>
          <a:p>
            <a:r>
              <a:rPr lang="en-US" b="1" dirty="0"/>
              <a:t>6) </a:t>
            </a:r>
            <a:r>
              <a:rPr lang="en-US" b="1" dirty="0" err="1"/>
              <a:t>Warum</a:t>
            </a:r>
            <a:r>
              <a:rPr lang="en-US" b="1" dirty="0"/>
              <a:t> </a:t>
            </a:r>
            <a:r>
              <a:rPr lang="en-US" b="1" dirty="0" err="1"/>
              <a:t>machen</a:t>
            </a:r>
            <a:r>
              <a:rPr lang="en-US" b="1" dirty="0"/>
              <a:t> die </a:t>
            </a:r>
            <a:r>
              <a:rPr lang="en-US" b="1" dirty="0" err="1"/>
              <a:t>Ferien</a:t>
            </a:r>
            <a:r>
              <a:rPr lang="en-US" b="1" dirty="0"/>
              <a:t> </a:t>
            </a:r>
            <a:r>
              <a:rPr lang="en-US" b="1" dirty="0" err="1"/>
              <a:t>Spass</a:t>
            </a:r>
            <a:r>
              <a:rPr lang="en-US" b="1" dirty="0"/>
              <a:t>? </a:t>
            </a:r>
            <a:endParaRPr lang="ru-RU" b="1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85794"/>
            <a:ext cx="8229600" cy="1357322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Welches</a:t>
            </a:r>
            <a:r>
              <a:rPr lang="en-US" b="1" dirty="0" smtClean="0"/>
              <a:t> </a:t>
            </a:r>
            <a:r>
              <a:rPr lang="en-US" b="1" dirty="0" err="1" smtClean="0"/>
              <a:t>Wort</a:t>
            </a:r>
            <a:r>
              <a:rPr lang="en-US" b="1" dirty="0" smtClean="0"/>
              <a:t> </a:t>
            </a:r>
            <a:r>
              <a:rPr lang="en-US" b="1" dirty="0" err="1" smtClean="0"/>
              <a:t>passt</a:t>
            </a:r>
            <a:r>
              <a:rPr lang="en-US" b="1" dirty="0" smtClean="0"/>
              <a:t> </a:t>
            </a:r>
            <a:r>
              <a:rPr lang="en-US" b="1" dirty="0" err="1" smtClean="0"/>
              <a:t>nicht</a:t>
            </a:r>
            <a:r>
              <a:rPr lang="en-US" b="1" dirty="0" smtClean="0"/>
              <a:t> in die </a:t>
            </a:r>
            <a:r>
              <a:rPr lang="en-US" b="1" dirty="0" err="1" smtClean="0"/>
              <a:t>logische</a:t>
            </a:r>
            <a:r>
              <a:rPr lang="en-US" b="1" dirty="0" smtClean="0"/>
              <a:t> </a:t>
            </a:r>
            <a:r>
              <a:rPr lang="en-US" b="1" dirty="0" err="1" smtClean="0"/>
              <a:t>Reihe</a:t>
            </a:r>
            <a:r>
              <a:rPr lang="en-US" b="1" dirty="0" smtClean="0"/>
              <a:t>?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71678"/>
            <a:ext cx="8229600" cy="4054485"/>
          </a:xfrm>
        </p:spPr>
        <p:txBody>
          <a:bodyPr>
            <a:normAutofit/>
          </a:bodyPr>
          <a:lstStyle/>
          <a:p>
            <a:r>
              <a:rPr lang="en-US" b="1" dirty="0" smtClean="0"/>
              <a:t>a</a:t>
            </a:r>
            <a:r>
              <a:rPr lang="en-US" b="1" dirty="0"/>
              <a:t>) das </a:t>
            </a:r>
            <a:r>
              <a:rPr lang="en-US" b="1" dirty="0" err="1"/>
              <a:t>Ferienheim</a:t>
            </a:r>
            <a:r>
              <a:rPr lang="en-US" b="1" dirty="0"/>
              <a:t>, die </a:t>
            </a:r>
            <a:r>
              <a:rPr lang="en-US" b="1" dirty="0" err="1"/>
              <a:t>Jugendherberge</a:t>
            </a:r>
            <a:r>
              <a:rPr lang="en-US" b="1" dirty="0"/>
              <a:t>, </a:t>
            </a:r>
            <a:r>
              <a:rPr lang="en-US" b="1" dirty="0" err="1"/>
              <a:t>der</a:t>
            </a:r>
            <a:r>
              <a:rPr lang="en-US" b="1" dirty="0"/>
              <a:t> </a:t>
            </a:r>
            <a:r>
              <a:rPr lang="en-US" b="1" dirty="0" err="1"/>
              <a:t>Verwandte</a:t>
            </a:r>
            <a:r>
              <a:rPr lang="en-US" b="1" dirty="0"/>
              <a:t>, </a:t>
            </a:r>
            <a:r>
              <a:rPr lang="en-US" b="1" dirty="0" err="1"/>
              <a:t>der</a:t>
            </a:r>
            <a:r>
              <a:rPr lang="en-US" b="1" dirty="0"/>
              <a:t> </a:t>
            </a:r>
            <a:r>
              <a:rPr lang="en-US" b="1" dirty="0" err="1"/>
              <a:t>Campingplatz</a:t>
            </a:r>
            <a:r>
              <a:rPr lang="en-US" b="1" dirty="0"/>
              <a:t>, </a:t>
            </a:r>
            <a:r>
              <a:rPr lang="en-US" b="1" dirty="0" err="1"/>
              <a:t>der</a:t>
            </a:r>
            <a:r>
              <a:rPr lang="en-US" b="1" dirty="0"/>
              <a:t> Strand;</a:t>
            </a:r>
            <a:endParaRPr lang="ru-RU" b="1" dirty="0"/>
          </a:p>
          <a:p>
            <a:r>
              <a:rPr lang="en-US" b="1" dirty="0"/>
              <a:t>b) </a:t>
            </a:r>
            <a:r>
              <a:rPr lang="en-US" b="1" dirty="0" err="1"/>
              <a:t>segeln</a:t>
            </a:r>
            <a:r>
              <a:rPr lang="en-US" b="1" dirty="0"/>
              <a:t>, </a:t>
            </a:r>
            <a:r>
              <a:rPr lang="en-US" b="1" dirty="0" err="1"/>
              <a:t>fischen</a:t>
            </a:r>
            <a:r>
              <a:rPr lang="en-US" b="1" dirty="0"/>
              <a:t>, </a:t>
            </a:r>
            <a:r>
              <a:rPr lang="en-US" b="1" dirty="0" err="1"/>
              <a:t>reiten</a:t>
            </a:r>
            <a:r>
              <a:rPr lang="en-US" b="1" dirty="0"/>
              <a:t>, </a:t>
            </a:r>
            <a:r>
              <a:rPr lang="en-US" b="1" dirty="0" err="1"/>
              <a:t>privat</a:t>
            </a:r>
            <a:r>
              <a:rPr lang="en-US" b="1" dirty="0"/>
              <a:t>, </a:t>
            </a:r>
            <a:r>
              <a:rPr lang="en-US" b="1" dirty="0" err="1"/>
              <a:t>sich</a:t>
            </a:r>
            <a:r>
              <a:rPr lang="en-US" b="1" dirty="0"/>
              <a:t> </a:t>
            </a:r>
            <a:r>
              <a:rPr lang="en-US" b="1" dirty="0" err="1"/>
              <a:t>sonnen</a:t>
            </a:r>
            <a:r>
              <a:rPr lang="en-US" b="1" dirty="0"/>
              <a:t>;</a:t>
            </a:r>
            <a:endParaRPr lang="ru-RU" b="1" dirty="0"/>
          </a:p>
          <a:p>
            <a:r>
              <a:rPr lang="en-US" b="1" dirty="0"/>
              <a:t>c) </a:t>
            </a:r>
            <a:r>
              <a:rPr lang="en-US" b="1" dirty="0" err="1"/>
              <a:t>der</a:t>
            </a:r>
            <a:r>
              <a:rPr lang="en-US" b="1" dirty="0"/>
              <a:t> </a:t>
            </a:r>
            <a:r>
              <a:rPr lang="en-US" b="1" dirty="0" err="1"/>
              <a:t>Urlaub</a:t>
            </a:r>
            <a:r>
              <a:rPr lang="en-US" b="1" dirty="0"/>
              <a:t>, Inline-Skates </a:t>
            </a:r>
            <a:r>
              <a:rPr lang="en-US" b="1" dirty="0" err="1"/>
              <a:t>laufen</a:t>
            </a:r>
            <a:r>
              <a:rPr lang="en-US" b="1" dirty="0"/>
              <a:t>, </a:t>
            </a:r>
            <a:r>
              <a:rPr lang="en-US" b="1" dirty="0" err="1"/>
              <a:t>verdienen</a:t>
            </a:r>
            <a:r>
              <a:rPr lang="en-US" b="1" dirty="0"/>
              <a:t>, </a:t>
            </a:r>
            <a:r>
              <a:rPr lang="en-US" b="1" dirty="0" err="1"/>
              <a:t>surfen</a:t>
            </a:r>
            <a:r>
              <a:rPr lang="en-US" b="1" dirty="0"/>
              <a:t>, </a:t>
            </a:r>
            <a:r>
              <a:rPr lang="en-US" b="1" dirty="0" err="1"/>
              <a:t>der</a:t>
            </a:r>
            <a:r>
              <a:rPr lang="en-US" b="1" dirty="0"/>
              <a:t> </a:t>
            </a:r>
            <a:r>
              <a:rPr lang="en-US" b="1" dirty="0" err="1"/>
              <a:t>Strandkorb</a:t>
            </a:r>
            <a:r>
              <a:rPr lang="en-US" b="1" dirty="0"/>
              <a:t>;</a:t>
            </a:r>
            <a:endParaRPr lang="ru-RU" b="1" dirty="0"/>
          </a:p>
          <a:p>
            <a:r>
              <a:rPr lang="en-US" b="1" dirty="0"/>
              <a:t>d) </a:t>
            </a:r>
            <a:r>
              <a:rPr lang="en-US" b="1" dirty="0" err="1"/>
              <a:t>der</a:t>
            </a:r>
            <a:r>
              <a:rPr lang="en-US" b="1" dirty="0"/>
              <a:t> </a:t>
            </a:r>
            <a:r>
              <a:rPr lang="en-US" b="1" dirty="0" err="1"/>
              <a:t>Schwarzwald</a:t>
            </a:r>
            <a:r>
              <a:rPr lang="en-US" b="1" dirty="0"/>
              <a:t>, </a:t>
            </a:r>
            <a:r>
              <a:rPr lang="en-US" b="1" dirty="0" err="1"/>
              <a:t>der</a:t>
            </a:r>
            <a:r>
              <a:rPr lang="en-US" b="1" dirty="0"/>
              <a:t> Harz, </a:t>
            </a:r>
            <a:r>
              <a:rPr lang="en-US" b="1" dirty="0" err="1"/>
              <a:t>der</a:t>
            </a:r>
            <a:r>
              <a:rPr lang="en-US" b="1" dirty="0"/>
              <a:t> </a:t>
            </a:r>
            <a:r>
              <a:rPr lang="en-US" b="1" dirty="0" err="1"/>
              <a:t>Ausflug</a:t>
            </a:r>
            <a:r>
              <a:rPr lang="en-US" b="1" dirty="0"/>
              <a:t>, </a:t>
            </a:r>
            <a:r>
              <a:rPr lang="en-US" b="1" dirty="0" err="1"/>
              <a:t>der</a:t>
            </a:r>
            <a:r>
              <a:rPr lang="en-US" b="1" dirty="0"/>
              <a:t> </a:t>
            </a:r>
            <a:r>
              <a:rPr lang="en-US" b="1" dirty="0" err="1"/>
              <a:t>Thüringer</a:t>
            </a:r>
            <a:r>
              <a:rPr lang="en-US" b="1" dirty="0"/>
              <a:t> Wald, die </a:t>
            </a:r>
            <a:r>
              <a:rPr lang="en-US" b="1" dirty="0" err="1"/>
              <a:t>Ostsee</a:t>
            </a:r>
            <a:r>
              <a:rPr lang="en-US" b="1" dirty="0"/>
              <a:t>.</a:t>
            </a:r>
            <a:endParaRPr lang="ru-RU" b="1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85794"/>
            <a:ext cx="8229600" cy="857256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Lest den Brief und </a:t>
            </a:r>
            <a:r>
              <a:rPr lang="en-US" b="1" dirty="0" err="1" smtClean="0"/>
              <a:t>erfüllt</a:t>
            </a:r>
            <a:r>
              <a:rPr lang="en-US" b="1" dirty="0" smtClean="0"/>
              <a:t> die </a:t>
            </a:r>
            <a:r>
              <a:rPr lang="en-US" b="1" dirty="0" err="1" smtClean="0"/>
              <a:t>Aufgabe</a:t>
            </a:r>
            <a:r>
              <a:rPr lang="en-US" b="1" dirty="0" smtClean="0"/>
              <a:t>!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 smtClean="0"/>
              <a:t>                                                                          </a:t>
            </a:r>
            <a:r>
              <a:rPr lang="en-US" b="1" dirty="0" smtClean="0"/>
              <a:t>Rostock</a:t>
            </a:r>
            <a:r>
              <a:rPr lang="en-US" b="1" dirty="0"/>
              <a:t>, den 20.10.2017</a:t>
            </a:r>
            <a:endParaRPr lang="ru-RU" b="1" dirty="0"/>
          </a:p>
          <a:p>
            <a:r>
              <a:rPr lang="en-US" b="1" dirty="0" err="1"/>
              <a:t>Liebe</a:t>
            </a:r>
            <a:r>
              <a:rPr lang="en-US" b="1" dirty="0"/>
              <a:t> </a:t>
            </a:r>
            <a:r>
              <a:rPr lang="en-US" b="1" dirty="0" err="1"/>
              <a:t>Freunde</a:t>
            </a:r>
            <a:r>
              <a:rPr lang="en-US" b="1" dirty="0"/>
              <a:t>!</a:t>
            </a:r>
            <a:endParaRPr lang="ru-RU" b="1" dirty="0"/>
          </a:p>
          <a:p>
            <a:r>
              <a:rPr lang="en-US" b="1" dirty="0" err="1"/>
              <a:t>Ich</a:t>
            </a:r>
            <a:r>
              <a:rPr lang="en-US" b="1" dirty="0"/>
              <a:t> </a:t>
            </a:r>
            <a:r>
              <a:rPr lang="en-US" b="1" dirty="0" err="1"/>
              <a:t>möchte</a:t>
            </a:r>
            <a:r>
              <a:rPr lang="en-US" b="1" dirty="0"/>
              <a:t> </a:t>
            </a:r>
            <a:r>
              <a:rPr lang="en-US" b="1" dirty="0" err="1"/>
              <a:t>euch</a:t>
            </a:r>
            <a:r>
              <a:rPr lang="en-US" b="1" dirty="0"/>
              <a:t> </a:t>
            </a:r>
            <a:r>
              <a:rPr lang="en-US" b="1" dirty="0" err="1"/>
              <a:t>über</a:t>
            </a:r>
            <a:r>
              <a:rPr lang="en-US" b="1" dirty="0"/>
              <a:t> </a:t>
            </a:r>
            <a:r>
              <a:rPr lang="en-US" b="1" dirty="0" err="1"/>
              <a:t>meine</a:t>
            </a:r>
            <a:r>
              <a:rPr lang="en-US" b="1" dirty="0"/>
              <a:t> </a:t>
            </a:r>
            <a:r>
              <a:rPr lang="en-US" b="1" dirty="0" err="1"/>
              <a:t>Sommerferien</a:t>
            </a:r>
            <a:r>
              <a:rPr lang="en-US" b="1" dirty="0"/>
              <a:t> </a:t>
            </a:r>
            <a:r>
              <a:rPr lang="en-US" b="1" dirty="0" err="1"/>
              <a:t>erzählen</a:t>
            </a:r>
            <a:r>
              <a:rPr lang="en-US" b="1" dirty="0"/>
              <a:t>. </a:t>
            </a:r>
            <a:r>
              <a:rPr lang="en-US" b="1" dirty="0" err="1"/>
              <a:t>Leider</a:t>
            </a:r>
            <a:r>
              <a:rPr lang="en-US" b="1" dirty="0"/>
              <a:t> </a:t>
            </a:r>
            <a:r>
              <a:rPr lang="en-US" b="1" dirty="0" err="1"/>
              <a:t>ist</a:t>
            </a:r>
            <a:r>
              <a:rPr lang="en-US" b="1" dirty="0"/>
              <a:t> </a:t>
            </a:r>
            <a:r>
              <a:rPr lang="en-US" b="1" dirty="0" err="1"/>
              <a:t>der</a:t>
            </a:r>
            <a:r>
              <a:rPr lang="en-US" b="1" dirty="0"/>
              <a:t> </a:t>
            </a:r>
            <a:r>
              <a:rPr lang="en-US" b="1" dirty="0" err="1"/>
              <a:t>Sommer</a:t>
            </a:r>
            <a:r>
              <a:rPr lang="en-US" b="1" dirty="0"/>
              <a:t> </a:t>
            </a:r>
            <a:r>
              <a:rPr lang="en-US" b="1" dirty="0" err="1"/>
              <a:t>vorbei</a:t>
            </a:r>
            <a:r>
              <a:rPr lang="en-US" b="1" dirty="0"/>
              <a:t>. </a:t>
            </a:r>
            <a:r>
              <a:rPr lang="en-US" b="1" dirty="0" err="1"/>
              <a:t>Doch</a:t>
            </a:r>
            <a:r>
              <a:rPr lang="en-US" b="1" dirty="0"/>
              <a:t> </a:t>
            </a:r>
            <a:r>
              <a:rPr lang="en-US" b="1" dirty="0" err="1"/>
              <a:t>wie</a:t>
            </a:r>
            <a:r>
              <a:rPr lang="en-US" b="1" dirty="0"/>
              <a:t> </a:t>
            </a:r>
            <a:r>
              <a:rPr lang="en-US" b="1" dirty="0" err="1"/>
              <a:t>viel</a:t>
            </a:r>
            <a:r>
              <a:rPr lang="en-US" b="1" dirty="0"/>
              <a:t> </a:t>
            </a:r>
            <a:r>
              <a:rPr lang="en-US" b="1" dirty="0" err="1"/>
              <a:t>Interessantes</a:t>
            </a:r>
            <a:r>
              <a:rPr lang="en-US" b="1" dirty="0"/>
              <a:t> </a:t>
            </a:r>
            <a:r>
              <a:rPr lang="en-US" b="1" dirty="0" err="1"/>
              <a:t>habe</a:t>
            </a:r>
            <a:r>
              <a:rPr lang="en-US" b="1" dirty="0"/>
              <a:t> </a:t>
            </a:r>
            <a:r>
              <a:rPr lang="en-US" b="1" dirty="0" err="1"/>
              <a:t>ich</a:t>
            </a:r>
            <a:r>
              <a:rPr lang="en-US" b="1" dirty="0"/>
              <a:t> in </a:t>
            </a:r>
            <a:r>
              <a:rPr lang="en-US" b="1" dirty="0" err="1"/>
              <a:t>diesem</a:t>
            </a:r>
            <a:r>
              <a:rPr lang="en-US" b="1" dirty="0"/>
              <a:t> </a:t>
            </a:r>
            <a:r>
              <a:rPr lang="en-US" b="1" dirty="0" err="1"/>
              <a:t>Sommer</a:t>
            </a:r>
            <a:r>
              <a:rPr lang="en-US" b="1" dirty="0"/>
              <a:t> </a:t>
            </a:r>
            <a:r>
              <a:rPr lang="en-US" b="1" dirty="0" err="1"/>
              <a:t>erlebt</a:t>
            </a:r>
            <a:r>
              <a:rPr lang="en-US" b="1" dirty="0"/>
              <a:t>. Deutsche </a:t>
            </a:r>
            <a:r>
              <a:rPr lang="en-US" b="1" dirty="0" err="1"/>
              <a:t>Jugendliche</a:t>
            </a:r>
            <a:r>
              <a:rPr lang="en-US" b="1" dirty="0"/>
              <a:t> </a:t>
            </a:r>
            <a:r>
              <a:rPr lang="en-US" b="1" dirty="0" err="1"/>
              <a:t>haben</a:t>
            </a:r>
            <a:r>
              <a:rPr lang="en-US" b="1" dirty="0"/>
              <a:t> </a:t>
            </a:r>
            <a:r>
              <a:rPr lang="en-US" b="1" dirty="0" err="1"/>
              <a:t>viele</a:t>
            </a:r>
            <a:r>
              <a:rPr lang="en-US" b="1" dirty="0"/>
              <a:t> </a:t>
            </a:r>
            <a:r>
              <a:rPr lang="en-US" b="1" dirty="0" err="1"/>
              <a:t>Möglichkeiten</a:t>
            </a:r>
            <a:r>
              <a:rPr lang="en-US" b="1" dirty="0"/>
              <a:t> </a:t>
            </a:r>
            <a:r>
              <a:rPr lang="en-US" b="1" dirty="0" err="1"/>
              <a:t>für</a:t>
            </a:r>
            <a:r>
              <a:rPr lang="en-US" b="1" dirty="0"/>
              <a:t> die </a:t>
            </a:r>
            <a:r>
              <a:rPr lang="en-US" b="1" dirty="0" err="1"/>
              <a:t>Erholung</a:t>
            </a:r>
            <a:r>
              <a:rPr lang="en-US" b="1" dirty="0"/>
              <a:t>: </a:t>
            </a:r>
            <a:r>
              <a:rPr lang="en-US" b="1" dirty="0" err="1"/>
              <a:t>Ferienheime</a:t>
            </a:r>
            <a:r>
              <a:rPr lang="en-US" b="1" dirty="0"/>
              <a:t>, </a:t>
            </a:r>
            <a:r>
              <a:rPr lang="en-US" b="1" dirty="0" err="1"/>
              <a:t>Jugendherbergen</a:t>
            </a:r>
            <a:r>
              <a:rPr lang="en-US" b="1" dirty="0"/>
              <a:t>, </a:t>
            </a:r>
            <a:r>
              <a:rPr lang="en-US" b="1" dirty="0" err="1"/>
              <a:t>Ferienlager</a:t>
            </a:r>
            <a:r>
              <a:rPr lang="en-US" b="1" dirty="0"/>
              <a:t>, </a:t>
            </a:r>
            <a:r>
              <a:rPr lang="en-US" b="1" dirty="0" err="1"/>
              <a:t>Campingplätze</a:t>
            </a:r>
            <a:r>
              <a:rPr lang="en-US" b="1" dirty="0"/>
              <a:t>.</a:t>
            </a:r>
            <a:endParaRPr lang="ru-RU" b="1" dirty="0"/>
          </a:p>
          <a:p>
            <a:r>
              <a:rPr lang="en-US" b="1" dirty="0" err="1"/>
              <a:t>Ich</a:t>
            </a:r>
            <a:r>
              <a:rPr lang="en-US" b="1" dirty="0"/>
              <a:t> </a:t>
            </a:r>
            <a:r>
              <a:rPr lang="en-US" b="1" dirty="0" err="1"/>
              <a:t>habe</a:t>
            </a:r>
            <a:r>
              <a:rPr lang="en-US" b="1" dirty="0"/>
              <a:t> </a:t>
            </a:r>
            <a:r>
              <a:rPr lang="en-US" b="1" dirty="0" err="1"/>
              <a:t>zwei</a:t>
            </a:r>
            <a:r>
              <a:rPr lang="en-US" b="1" dirty="0"/>
              <a:t> </a:t>
            </a:r>
            <a:r>
              <a:rPr lang="en-US" b="1" dirty="0" err="1"/>
              <a:t>Wochen</a:t>
            </a:r>
            <a:r>
              <a:rPr lang="en-US" b="1" dirty="0"/>
              <a:t> in </a:t>
            </a:r>
            <a:r>
              <a:rPr lang="en-US" b="1" dirty="0" err="1"/>
              <a:t>der</a:t>
            </a:r>
            <a:r>
              <a:rPr lang="en-US" b="1" dirty="0"/>
              <a:t> </a:t>
            </a:r>
            <a:r>
              <a:rPr lang="en-US" b="1" dirty="0" err="1"/>
              <a:t>Jugendherberge</a:t>
            </a:r>
            <a:r>
              <a:rPr lang="en-US" b="1" dirty="0"/>
              <a:t> </a:t>
            </a:r>
            <a:r>
              <a:rPr lang="en-US" b="1" dirty="0" err="1"/>
              <a:t>verbracht</a:t>
            </a:r>
            <a:r>
              <a:rPr lang="en-US" b="1" dirty="0"/>
              <a:t>. Die </a:t>
            </a:r>
            <a:r>
              <a:rPr lang="en-US" b="1" dirty="0" err="1"/>
              <a:t>Jugendherberge</a:t>
            </a:r>
            <a:r>
              <a:rPr lang="en-US" b="1" dirty="0"/>
              <a:t> </a:t>
            </a:r>
            <a:r>
              <a:rPr lang="en-US" b="1" dirty="0" err="1"/>
              <a:t>liegt</a:t>
            </a:r>
            <a:r>
              <a:rPr lang="en-US" b="1" dirty="0"/>
              <a:t> an </a:t>
            </a:r>
            <a:r>
              <a:rPr lang="en-US" b="1" dirty="0" err="1"/>
              <a:t>der</a:t>
            </a:r>
            <a:r>
              <a:rPr lang="en-US" b="1" dirty="0"/>
              <a:t> </a:t>
            </a:r>
            <a:r>
              <a:rPr lang="en-US" b="1" dirty="0" err="1"/>
              <a:t>Ostsee</a:t>
            </a:r>
            <a:r>
              <a:rPr lang="en-US" b="1" dirty="0"/>
              <a:t>. Das </a:t>
            </a:r>
            <a:r>
              <a:rPr lang="en-US" b="1" dirty="0" err="1"/>
              <a:t>ist</a:t>
            </a:r>
            <a:r>
              <a:rPr lang="en-US" b="1" dirty="0"/>
              <a:t> </a:t>
            </a:r>
            <a:r>
              <a:rPr lang="en-US" b="1" dirty="0" err="1"/>
              <a:t>ein</a:t>
            </a:r>
            <a:r>
              <a:rPr lang="en-US" b="1" dirty="0"/>
              <a:t> </a:t>
            </a:r>
            <a:r>
              <a:rPr lang="en-US" b="1" dirty="0" err="1"/>
              <a:t>internationaler</a:t>
            </a:r>
            <a:r>
              <a:rPr lang="en-US" b="1" dirty="0"/>
              <a:t> </a:t>
            </a:r>
            <a:r>
              <a:rPr lang="en-US" b="1" dirty="0" err="1"/>
              <a:t>Treffpunkt</a:t>
            </a:r>
            <a:r>
              <a:rPr lang="en-US" b="1" dirty="0"/>
              <a:t>. Dort </a:t>
            </a:r>
            <a:r>
              <a:rPr lang="en-US" b="1" dirty="0" err="1"/>
              <a:t>waren</a:t>
            </a:r>
            <a:r>
              <a:rPr lang="en-US" b="1" dirty="0"/>
              <a:t> </a:t>
            </a:r>
            <a:r>
              <a:rPr lang="en-US" b="1" dirty="0" err="1"/>
              <a:t>Jungen</a:t>
            </a:r>
            <a:r>
              <a:rPr lang="en-US" b="1" dirty="0"/>
              <a:t> und </a:t>
            </a:r>
            <a:r>
              <a:rPr lang="en-US" b="1" dirty="0" err="1"/>
              <a:t>Mädchen</a:t>
            </a:r>
            <a:r>
              <a:rPr lang="en-US" b="1" dirty="0"/>
              <a:t> </a:t>
            </a:r>
            <a:r>
              <a:rPr lang="en-US" b="1" dirty="0" err="1"/>
              <a:t>aus</a:t>
            </a:r>
            <a:r>
              <a:rPr lang="en-US" b="1" dirty="0"/>
              <a:t> </a:t>
            </a:r>
            <a:r>
              <a:rPr lang="en-US" b="1" dirty="0" err="1"/>
              <a:t>vielen</a:t>
            </a:r>
            <a:r>
              <a:rPr lang="en-US" b="1" dirty="0"/>
              <a:t> </a:t>
            </a:r>
            <a:r>
              <a:rPr lang="en-US" b="1" dirty="0" err="1"/>
              <a:t>Ländern</a:t>
            </a:r>
            <a:r>
              <a:rPr lang="en-US" b="1" dirty="0"/>
              <a:t>. </a:t>
            </a:r>
            <a:r>
              <a:rPr lang="en-US" b="1" dirty="0" err="1"/>
              <a:t>Wir</a:t>
            </a:r>
            <a:r>
              <a:rPr lang="en-US" b="1" dirty="0"/>
              <a:t> </a:t>
            </a:r>
            <a:r>
              <a:rPr lang="en-US" b="1" dirty="0" err="1"/>
              <a:t>badeten</a:t>
            </a:r>
            <a:r>
              <a:rPr lang="en-US" b="1" dirty="0"/>
              <a:t> </a:t>
            </a:r>
            <a:r>
              <a:rPr lang="en-US" b="1" dirty="0" err="1"/>
              <a:t>viel</a:t>
            </a:r>
            <a:r>
              <a:rPr lang="en-US" b="1" dirty="0"/>
              <a:t>, </a:t>
            </a:r>
            <a:r>
              <a:rPr lang="en-US" b="1" dirty="0" err="1"/>
              <a:t>sonnten</a:t>
            </a:r>
            <a:r>
              <a:rPr lang="en-US" b="1" dirty="0"/>
              <a:t> </a:t>
            </a:r>
            <a:r>
              <a:rPr lang="en-US" b="1" dirty="0" err="1"/>
              <a:t>uns</a:t>
            </a:r>
            <a:r>
              <a:rPr lang="en-US" b="1" dirty="0"/>
              <a:t>, </a:t>
            </a:r>
            <a:r>
              <a:rPr lang="en-US" b="1" dirty="0" err="1"/>
              <a:t>fuhren</a:t>
            </a:r>
            <a:r>
              <a:rPr lang="en-US" b="1" dirty="0"/>
              <a:t> Boot, </a:t>
            </a:r>
            <a:r>
              <a:rPr lang="en-US" b="1" dirty="0" err="1"/>
              <a:t>segelten</a:t>
            </a:r>
            <a:r>
              <a:rPr lang="en-US" b="1" dirty="0"/>
              <a:t>, </a:t>
            </a:r>
            <a:r>
              <a:rPr lang="en-US" b="1" dirty="0" err="1"/>
              <a:t>lernten</a:t>
            </a:r>
            <a:r>
              <a:rPr lang="en-US" b="1" dirty="0"/>
              <a:t> </a:t>
            </a:r>
            <a:r>
              <a:rPr lang="en-US" b="1" dirty="0" err="1"/>
              <a:t>surfen</a:t>
            </a:r>
            <a:r>
              <a:rPr lang="en-US" b="1" dirty="0"/>
              <a:t>. Toll, was? </a:t>
            </a:r>
            <a:r>
              <a:rPr lang="en-US" b="1" dirty="0" err="1"/>
              <a:t>Besonders</a:t>
            </a:r>
            <a:r>
              <a:rPr lang="en-US" b="1" dirty="0"/>
              <a:t> </a:t>
            </a:r>
            <a:r>
              <a:rPr lang="en-US" b="1" dirty="0" err="1"/>
              <a:t>gern</a:t>
            </a:r>
            <a:r>
              <a:rPr lang="en-US" b="1" dirty="0"/>
              <a:t> </a:t>
            </a:r>
            <a:r>
              <a:rPr lang="en-US" b="1" dirty="0" err="1"/>
              <a:t>spielte</a:t>
            </a:r>
            <a:r>
              <a:rPr lang="en-US" b="1" dirty="0"/>
              <a:t> </a:t>
            </a:r>
            <a:r>
              <a:rPr lang="en-US" b="1" dirty="0" err="1"/>
              <a:t>ich</a:t>
            </a:r>
            <a:r>
              <a:rPr lang="en-US" b="1" dirty="0"/>
              <a:t> Volleyball und Tennis </a:t>
            </a:r>
            <a:r>
              <a:rPr lang="en-US" b="1" dirty="0" err="1"/>
              <a:t>mit</a:t>
            </a:r>
            <a:r>
              <a:rPr lang="en-US" b="1" dirty="0"/>
              <a:t> </a:t>
            </a:r>
            <a:r>
              <a:rPr lang="en-US" b="1" dirty="0" err="1"/>
              <a:t>meinen</a:t>
            </a:r>
            <a:r>
              <a:rPr lang="en-US" b="1" dirty="0"/>
              <a:t> </a:t>
            </a:r>
            <a:r>
              <a:rPr lang="en-US" b="1" dirty="0" err="1"/>
              <a:t>neuen</a:t>
            </a:r>
            <a:r>
              <a:rPr lang="en-US" b="1" dirty="0"/>
              <a:t> </a:t>
            </a:r>
            <a:r>
              <a:rPr lang="en-US" b="1" dirty="0" err="1"/>
              <a:t>Freunden</a:t>
            </a:r>
            <a:r>
              <a:rPr lang="en-US" b="1" dirty="0"/>
              <a:t>. </a:t>
            </a:r>
            <a:endParaRPr lang="ru-RU" b="1" dirty="0"/>
          </a:p>
          <a:p>
            <a:r>
              <a:rPr lang="en-US" b="1" dirty="0"/>
              <a:t>Und </a:t>
            </a:r>
            <a:r>
              <a:rPr lang="en-US" b="1" dirty="0" err="1"/>
              <a:t>wie</a:t>
            </a:r>
            <a:r>
              <a:rPr lang="en-US" b="1" dirty="0"/>
              <a:t> </a:t>
            </a:r>
            <a:r>
              <a:rPr lang="en-US" b="1" dirty="0" err="1"/>
              <a:t>geht</a:t>
            </a:r>
            <a:r>
              <a:rPr lang="en-US" b="1" dirty="0"/>
              <a:t> </a:t>
            </a:r>
            <a:r>
              <a:rPr lang="en-US" b="1" dirty="0" err="1"/>
              <a:t>es</a:t>
            </a:r>
            <a:r>
              <a:rPr lang="en-US" b="1" dirty="0"/>
              <a:t> </a:t>
            </a:r>
            <a:r>
              <a:rPr lang="en-US" b="1" dirty="0" err="1"/>
              <a:t>euch</a:t>
            </a:r>
            <a:r>
              <a:rPr lang="en-US" b="1" dirty="0"/>
              <a:t>? </a:t>
            </a:r>
            <a:r>
              <a:rPr lang="en-US" b="1" dirty="0" err="1"/>
              <a:t>Schreibt</a:t>
            </a:r>
            <a:r>
              <a:rPr lang="en-US" b="1" dirty="0"/>
              <a:t> </a:t>
            </a:r>
            <a:r>
              <a:rPr lang="en-US" b="1" dirty="0" err="1"/>
              <a:t>mir</a:t>
            </a:r>
            <a:r>
              <a:rPr lang="en-US" b="1" dirty="0"/>
              <a:t>!</a:t>
            </a:r>
            <a:endParaRPr lang="ru-RU" b="1" dirty="0"/>
          </a:p>
          <a:p>
            <a:r>
              <a:rPr lang="en-US" b="1" dirty="0" err="1"/>
              <a:t>Mit</a:t>
            </a:r>
            <a:r>
              <a:rPr lang="en-US" b="1" dirty="0"/>
              <a:t> </a:t>
            </a:r>
            <a:r>
              <a:rPr lang="en-US" b="1" dirty="0" err="1"/>
              <a:t>herzlichen</a:t>
            </a:r>
            <a:r>
              <a:rPr lang="en-US" b="1" dirty="0"/>
              <a:t> </a:t>
            </a:r>
            <a:r>
              <a:rPr lang="en-US" b="1" dirty="0" err="1"/>
              <a:t>Grüßen</a:t>
            </a:r>
            <a:r>
              <a:rPr lang="en-US" b="1" dirty="0"/>
              <a:t> </a:t>
            </a:r>
            <a:r>
              <a:rPr lang="en-US" b="1" dirty="0" err="1"/>
              <a:t>Eure</a:t>
            </a:r>
            <a:r>
              <a:rPr lang="en-US" b="1" dirty="0"/>
              <a:t> </a:t>
            </a:r>
            <a:r>
              <a:rPr lang="en-US" b="1" dirty="0" smtClean="0"/>
              <a:t>Monika</a:t>
            </a:r>
            <a:endParaRPr lang="ru-RU" b="1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2984"/>
            <a:ext cx="8229600" cy="114300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Стр.45, упр.9аб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3116"/>
            <a:ext cx="8229600" cy="3983047"/>
          </a:xfrm>
        </p:spPr>
        <p:txBody>
          <a:bodyPr/>
          <a:lstStyle/>
          <a:p>
            <a:r>
              <a:rPr lang="ru-RU" dirty="0" smtClean="0"/>
              <a:t>1</a:t>
            </a:r>
            <a:r>
              <a:rPr lang="ru-RU" dirty="0"/>
              <a:t>. Лексика к тексту:</a:t>
            </a:r>
          </a:p>
          <a:p>
            <a:r>
              <a:rPr lang="en-US" b="1" i="1" dirty="0" err="1"/>
              <a:t>Jetzt</a:t>
            </a:r>
            <a:r>
              <a:rPr lang="en-US" b="1" i="1" dirty="0"/>
              <a:t>, </a:t>
            </a:r>
            <a:r>
              <a:rPr lang="en-US" b="1" i="1" dirty="0" err="1"/>
              <a:t>zu</a:t>
            </a:r>
            <a:r>
              <a:rPr lang="en-US" b="1" i="1" dirty="0"/>
              <a:t> </a:t>
            </a:r>
            <a:r>
              <a:rPr lang="en-US" b="1" i="1" dirty="0" err="1"/>
              <a:t>Hause</a:t>
            </a:r>
            <a:r>
              <a:rPr lang="en-US" b="1" i="1" dirty="0"/>
              <a:t> </a:t>
            </a:r>
            <a:r>
              <a:rPr lang="en-US" b="1" i="1" dirty="0" err="1"/>
              <a:t>sein</a:t>
            </a:r>
            <a:r>
              <a:rPr lang="en-US" b="1" i="1" dirty="0"/>
              <a:t>,  </a:t>
            </a:r>
            <a:r>
              <a:rPr lang="en-US" b="1" i="1" dirty="0" err="1"/>
              <a:t>leider</a:t>
            </a:r>
            <a:r>
              <a:rPr lang="en-US" b="1" i="1" dirty="0"/>
              <a:t>,  </a:t>
            </a:r>
            <a:r>
              <a:rPr lang="en-US" b="1" i="1" dirty="0" err="1"/>
              <a:t>wandern</a:t>
            </a:r>
            <a:r>
              <a:rPr lang="en-US" b="1" i="1" dirty="0"/>
              <a:t>, </a:t>
            </a:r>
            <a:r>
              <a:rPr lang="en-US" b="1" i="1" dirty="0" err="1"/>
              <a:t>bleiben</a:t>
            </a:r>
            <a:r>
              <a:rPr lang="en-US" b="1" i="1" dirty="0"/>
              <a:t>, </a:t>
            </a:r>
            <a:r>
              <a:rPr lang="en-US" b="1" i="1" dirty="0" err="1"/>
              <a:t>wandern</a:t>
            </a:r>
            <a:r>
              <a:rPr lang="en-US" b="1" i="1" dirty="0"/>
              <a:t>, </a:t>
            </a:r>
            <a:r>
              <a:rPr lang="en-US" b="1" i="1" dirty="0" err="1"/>
              <a:t>zuerst</a:t>
            </a:r>
            <a:r>
              <a:rPr lang="en-US" b="1" i="1" dirty="0"/>
              <a:t>, </a:t>
            </a:r>
            <a:r>
              <a:rPr lang="en-US" b="1" i="1" dirty="0" err="1"/>
              <a:t>zu</a:t>
            </a:r>
            <a:r>
              <a:rPr lang="en-US" b="1" i="1" dirty="0"/>
              <a:t> Fuss </a:t>
            </a:r>
            <a:r>
              <a:rPr lang="en-US" b="1" i="1" dirty="0" err="1"/>
              <a:t>wandern</a:t>
            </a:r>
            <a:r>
              <a:rPr lang="en-US" b="1" i="1" dirty="0"/>
              <a:t>, </a:t>
            </a:r>
            <a:r>
              <a:rPr lang="en-US" b="1" i="1" dirty="0" err="1"/>
              <a:t>es</a:t>
            </a:r>
            <a:r>
              <a:rPr lang="en-US" b="1" i="1" dirty="0"/>
              <a:t> </a:t>
            </a:r>
            <a:r>
              <a:rPr lang="en-US" b="1" i="1" dirty="0" err="1"/>
              <a:t>gibt</a:t>
            </a:r>
            <a:r>
              <a:rPr lang="en-US" b="1" i="1" dirty="0"/>
              <a:t>, man </a:t>
            </a:r>
            <a:r>
              <a:rPr lang="en-US" b="1" i="1" dirty="0" err="1"/>
              <a:t>nennt</a:t>
            </a:r>
            <a:r>
              <a:rPr lang="en-US" b="1" i="1" dirty="0"/>
              <a:t>, die Sage, die </a:t>
            </a:r>
            <a:r>
              <a:rPr lang="en-US" b="1" i="1" dirty="0" err="1"/>
              <a:t>Nacht</a:t>
            </a:r>
            <a:r>
              <a:rPr lang="en-US" b="1" i="1" dirty="0"/>
              <a:t>, </a:t>
            </a:r>
            <a:r>
              <a:rPr lang="en-US" b="1" i="1" dirty="0" err="1"/>
              <a:t>zum</a:t>
            </a:r>
            <a:r>
              <a:rPr lang="en-US" b="1" i="1" dirty="0"/>
              <a:t> </a:t>
            </a:r>
            <a:r>
              <a:rPr lang="en-US" b="1" i="1" dirty="0" err="1"/>
              <a:t>Andenken</a:t>
            </a:r>
            <a:r>
              <a:rPr lang="en-US" b="1" i="1" dirty="0"/>
              <a:t> </a:t>
            </a:r>
            <a:r>
              <a:rPr lang="en-US" b="1" i="1" dirty="0" err="1"/>
              <a:t>schicken</a:t>
            </a:r>
            <a:r>
              <a:rPr lang="en-US" dirty="0"/>
              <a:t>, </a:t>
            </a:r>
            <a:r>
              <a:rPr lang="en-US" b="1" i="1" dirty="0"/>
              <a:t>die </a:t>
            </a:r>
            <a:r>
              <a:rPr lang="en-US" b="1" i="1" dirty="0" err="1"/>
              <a:t>Natur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43182"/>
            <a:ext cx="8229600" cy="3482981"/>
          </a:xfrm>
        </p:spPr>
        <p:txBody>
          <a:bodyPr>
            <a:normAutofit/>
          </a:bodyPr>
          <a:lstStyle/>
          <a:p>
            <a:r>
              <a:rPr lang="en-US" sz="5400" b="1" dirty="0" err="1"/>
              <a:t>Macht</a:t>
            </a:r>
            <a:r>
              <a:rPr lang="en-US" sz="5400" b="1" dirty="0"/>
              <a:t> die </a:t>
            </a:r>
            <a:r>
              <a:rPr lang="en-US" sz="5400" b="1" dirty="0" err="1"/>
              <a:t>Sätze</a:t>
            </a:r>
            <a:r>
              <a:rPr lang="en-US" sz="5400" b="1" dirty="0"/>
              <a:t> </a:t>
            </a:r>
            <a:r>
              <a:rPr lang="en-US" sz="5400" b="1" dirty="0" err="1" smtClean="0"/>
              <a:t>komplett</a:t>
            </a:r>
            <a:r>
              <a:rPr lang="ru-RU" sz="5400" b="1" dirty="0" smtClean="0"/>
              <a:t>!</a:t>
            </a:r>
            <a:endParaRPr lang="ru-RU" sz="5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400" b="1" dirty="0" smtClean="0"/>
              <a:t>ДЗ</a:t>
            </a:r>
            <a:r>
              <a:rPr lang="en-US" sz="4400" b="1" dirty="0" smtClean="0"/>
              <a:t>:</a:t>
            </a:r>
            <a:r>
              <a:rPr lang="ru-RU" sz="4400" b="1" dirty="0" smtClean="0"/>
              <a:t>стр.43</a:t>
            </a:r>
            <a:r>
              <a:rPr lang="ru-RU" sz="4400" b="1" smtClean="0"/>
              <a:t>, упр.6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22</TotalTime>
  <Words>315</Words>
  <Application>Microsoft Office PowerPoint</Application>
  <PresentationFormat>Экран (4:3)</PresentationFormat>
  <Paragraphs>26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Изящная</vt:lpstr>
      <vt:lpstr>"Schȍn war es im Sommer!". </vt:lpstr>
      <vt:lpstr>Redegymnastik: </vt:lpstr>
      <vt:lpstr>Welches Wort passt nicht in die logische Reihe?  </vt:lpstr>
      <vt:lpstr>Lest den Brief und erfüllt die Aufgabe! </vt:lpstr>
      <vt:lpstr>Стр.45, упр.9аб  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"Schȍn war es im Sommer!".</dc:title>
  <dc:creator>1</dc:creator>
  <cp:lastModifiedBy>1</cp:lastModifiedBy>
  <cp:revision>4</cp:revision>
  <dcterms:created xsi:type="dcterms:W3CDTF">2017-09-24T18:09:47Z</dcterms:created>
  <dcterms:modified xsi:type="dcterms:W3CDTF">2017-09-25T18:00:54Z</dcterms:modified>
</cp:coreProperties>
</file>